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8"/>
  </p:notesMasterIdLst>
  <p:sldIdLst>
    <p:sldId id="372" r:id="rId2"/>
    <p:sldId id="354" r:id="rId3"/>
    <p:sldId id="368" r:id="rId4"/>
    <p:sldId id="365" r:id="rId5"/>
    <p:sldId id="370" r:id="rId6"/>
    <p:sldId id="373" r:id="rId7"/>
  </p:sldIdLst>
  <p:sldSz cx="9144000" cy="5143500" type="screen16x9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4D5"/>
    <a:srgbClr val="C8E3FB"/>
    <a:srgbClr val="F9F8C3"/>
    <a:srgbClr val="F7F5B3"/>
    <a:srgbClr val="19829B"/>
    <a:srgbClr val="056478"/>
    <a:srgbClr val="04617B"/>
    <a:srgbClr val="009900"/>
    <a:srgbClr val="00B050"/>
    <a:srgbClr val="85C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A415C3-034A-4F91-B135-BCF9212CB737}" v="13" dt="2023-05-01T13:22:02.7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7" autoAdjust="0"/>
    <p:restoredTop sz="88345" autoAdjust="0"/>
  </p:normalViewPr>
  <p:slideViewPr>
    <p:cSldViewPr>
      <p:cViewPr varScale="1">
        <p:scale>
          <a:sx n="62" d="100"/>
          <a:sy n="62" d="100"/>
        </p:scale>
        <p:origin x="-96" y="-1272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ФГБУ АРСТ" userId="77c4ac8184b81509" providerId="LiveId" clId="{55A415C3-034A-4F91-B135-BCF9212CB737}"/>
    <pc:docChg chg="undo custSel addSld delSld modSld">
      <pc:chgData name="ФГБУ АРСТ" userId="77c4ac8184b81509" providerId="LiveId" clId="{55A415C3-034A-4F91-B135-BCF9212CB737}" dt="2023-05-01T13:27:03.732" v="1372" actId="113"/>
      <pc:docMkLst>
        <pc:docMk/>
      </pc:docMkLst>
      <pc:sldChg chg="modSp mod">
        <pc:chgData name="ФГБУ АРСТ" userId="77c4ac8184b81509" providerId="LiveId" clId="{55A415C3-034A-4F91-B135-BCF9212CB737}" dt="2023-05-01T12:21:44.961" v="670" actId="14734"/>
        <pc:sldMkLst>
          <pc:docMk/>
          <pc:sldMk cId="636098428" sldId="354"/>
        </pc:sldMkLst>
        <pc:spChg chg="mod">
          <ac:chgData name="ФГБУ АРСТ" userId="77c4ac8184b81509" providerId="LiveId" clId="{55A415C3-034A-4F91-B135-BCF9212CB737}" dt="2023-05-01T12:06:22.288" v="245" actId="313"/>
          <ac:spMkLst>
            <pc:docMk/>
            <pc:sldMk cId="636098428" sldId="354"/>
            <ac:spMk id="2" creationId="{00000000-0000-0000-0000-000000000000}"/>
          </ac:spMkLst>
        </pc:spChg>
        <pc:graphicFrameChg chg="mod modGraphic">
          <ac:chgData name="ФГБУ АРСТ" userId="77c4ac8184b81509" providerId="LiveId" clId="{55A415C3-034A-4F91-B135-BCF9212CB737}" dt="2023-05-01T12:21:44.961" v="670" actId="14734"/>
          <ac:graphicFrameMkLst>
            <pc:docMk/>
            <pc:sldMk cId="636098428" sldId="354"/>
            <ac:graphicFrameMk id="3" creationId="{00000000-0000-0000-0000-000000000000}"/>
          </ac:graphicFrameMkLst>
        </pc:graphicFrameChg>
      </pc:sldChg>
      <pc:sldChg chg="del">
        <pc:chgData name="ФГБУ АРСТ" userId="77c4ac8184b81509" providerId="LiveId" clId="{55A415C3-034A-4F91-B135-BCF9212CB737}" dt="2023-05-01T12:21:49.445" v="671" actId="47"/>
        <pc:sldMkLst>
          <pc:docMk/>
          <pc:sldMk cId="368454171" sldId="364"/>
        </pc:sldMkLst>
      </pc:sldChg>
      <pc:sldChg chg="addSp delSp modSp mod">
        <pc:chgData name="ФГБУ АРСТ" userId="77c4ac8184b81509" providerId="LiveId" clId="{55A415C3-034A-4F91-B135-BCF9212CB737}" dt="2023-05-01T13:06:02.893" v="775" actId="20577"/>
        <pc:sldMkLst>
          <pc:docMk/>
          <pc:sldMk cId="3509897637" sldId="365"/>
        </pc:sldMkLst>
        <pc:spChg chg="mod">
          <ac:chgData name="ФГБУ АРСТ" userId="77c4ac8184b81509" providerId="LiveId" clId="{55A415C3-034A-4F91-B135-BCF9212CB737}" dt="2023-05-01T13:06:02.893" v="775" actId="20577"/>
          <ac:spMkLst>
            <pc:docMk/>
            <pc:sldMk cId="3509897637" sldId="365"/>
            <ac:spMk id="2" creationId="{00000000-0000-0000-0000-000000000000}"/>
          </ac:spMkLst>
        </pc:spChg>
        <pc:picChg chg="del">
          <ac:chgData name="ФГБУ АРСТ" userId="77c4ac8184b81509" providerId="LiveId" clId="{55A415C3-034A-4F91-B135-BCF9212CB737}" dt="2023-05-01T13:05:05.405" v="732" actId="478"/>
          <ac:picMkLst>
            <pc:docMk/>
            <pc:sldMk cId="3509897637" sldId="365"/>
            <ac:picMk id="4" creationId="{B1A762B3-7901-5DDD-7006-DAB503B9C270}"/>
          </ac:picMkLst>
        </pc:picChg>
        <pc:picChg chg="add mod">
          <ac:chgData name="ФГБУ АРСТ" userId="77c4ac8184b81509" providerId="LiveId" clId="{55A415C3-034A-4F91-B135-BCF9212CB737}" dt="2023-05-01T13:05:29.149" v="741" actId="14100"/>
          <ac:picMkLst>
            <pc:docMk/>
            <pc:sldMk cId="3509897637" sldId="365"/>
            <ac:picMk id="5" creationId="{A293C4AF-6DF3-4237-2158-2082CA4C57C5}"/>
          </ac:picMkLst>
        </pc:picChg>
      </pc:sldChg>
      <pc:sldChg chg="del">
        <pc:chgData name="ФГБУ АРСТ" userId="77c4ac8184b81509" providerId="LiveId" clId="{55A415C3-034A-4F91-B135-BCF9212CB737}" dt="2023-05-01T12:23:44.188" v="672" actId="47"/>
        <pc:sldMkLst>
          <pc:docMk/>
          <pc:sldMk cId="183125141" sldId="367"/>
        </pc:sldMkLst>
      </pc:sldChg>
      <pc:sldChg chg="addSp delSp modSp mod">
        <pc:chgData name="ФГБУ АРСТ" userId="77c4ac8184b81509" providerId="LiveId" clId="{55A415C3-034A-4F91-B135-BCF9212CB737}" dt="2023-05-01T13:08:14.444" v="783" actId="1076"/>
        <pc:sldMkLst>
          <pc:docMk/>
          <pc:sldMk cId="1089829304" sldId="368"/>
        </pc:sldMkLst>
        <pc:spChg chg="mod">
          <ac:chgData name="ФГБУ АРСТ" userId="77c4ac8184b81509" providerId="LiveId" clId="{55A415C3-034A-4F91-B135-BCF9212CB737}" dt="2023-05-01T13:05:12.901" v="733" actId="20577"/>
          <ac:spMkLst>
            <pc:docMk/>
            <pc:sldMk cId="1089829304" sldId="368"/>
            <ac:spMk id="2" creationId="{00000000-0000-0000-0000-000000000000}"/>
          </ac:spMkLst>
        </pc:spChg>
        <pc:picChg chg="del">
          <ac:chgData name="ФГБУ АРСТ" userId="77c4ac8184b81509" providerId="LiveId" clId="{55A415C3-034A-4F91-B135-BCF9212CB737}" dt="2023-05-01T12:52:08.041" v="731" actId="478"/>
          <ac:picMkLst>
            <pc:docMk/>
            <pc:sldMk cId="1089829304" sldId="368"/>
            <ac:picMk id="4" creationId="{DC13957A-4781-2273-FD45-88F21B0F88CD}"/>
          </ac:picMkLst>
        </pc:picChg>
        <pc:picChg chg="add mod">
          <ac:chgData name="ФГБУ АРСТ" userId="77c4ac8184b81509" providerId="LiveId" clId="{55A415C3-034A-4F91-B135-BCF9212CB737}" dt="2023-05-01T13:08:14.444" v="783" actId="1076"/>
          <ac:picMkLst>
            <pc:docMk/>
            <pc:sldMk cId="1089829304" sldId="368"/>
            <ac:picMk id="5" creationId="{399587C2-D35F-73F4-B0A0-68939FFB8750}"/>
          </ac:picMkLst>
        </pc:picChg>
      </pc:sldChg>
      <pc:sldChg chg="modSp mod">
        <pc:chgData name="ФГБУ АРСТ" userId="77c4ac8184b81509" providerId="LiveId" clId="{55A415C3-034A-4F91-B135-BCF9212CB737}" dt="2023-05-01T13:27:03.732" v="1372" actId="113"/>
        <pc:sldMkLst>
          <pc:docMk/>
          <pc:sldMk cId="557658133" sldId="370"/>
        </pc:sldMkLst>
        <pc:spChg chg="mod">
          <ac:chgData name="ФГБУ АРСТ" userId="77c4ac8184b81509" providerId="LiveId" clId="{55A415C3-034A-4F91-B135-BCF9212CB737}" dt="2023-05-01T13:16:11.598" v="1049" actId="20577"/>
          <ac:spMkLst>
            <pc:docMk/>
            <pc:sldMk cId="557658133" sldId="370"/>
            <ac:spMk id="2" creationId="{00000000-0000-0000-0000-000000000000}"/>
          </ac:spMkLst>
        </pc:spChg>
        <pc:graphicFrameChg chg="mod modGraphic">
          <ac:chgData name="ФГБУ АРСТ" userId="77c4ac8184b81509" providerId="LiveId" clId="{55A415C3-034A-4F91-B135-BCF9212CB737}" dt="2023-05-01T13:27:03.732" v="1372" actId="113"/>
          <ac:graphicFrameMkLst>
            <pc:docMk/>
            <pc:sldMk cId="557658133" sldId="370"/>
            <ac:graphicFrameMk id="4" creationId="{D47450C5-9CB2-968C-91F1-30C9DA9C2B95}"/>
          </ac:graphicFrameMkLst>
        </pc:graphicFrameChg>
      </pc:sldChg>
      <pc:sldChg chg="modSp mod">
        <pc:chgData name="ФГБУ АРСТ" userId="77c4ac8184b81509" providerId="LiveId" clId="{55A415C3-034A-4F91-B135-BCF9212CB737}" dt="2023-05-01T12:05:38.678" v="225" actId="20577"/>
        <pc:sldMkLst>
          <pc:docMk/>
          <pc:sldMk cId="3164356649" sldId="372"/>
        </pc:sldMkLst>
        <pc:spChg chg="mod">
          <ac:chgData name="ФГБУ АРСТ" userId="77c4ac8184b81509" providerId="LiveId" clId="{55A415C3-034A-4F91-B135-BCF9212CB737}" dt="2023-05-01T12:05:38.678" v="225" actId="20577"/>
          <ac:spMkLst>
            <pc:docMk/>
            <pc:sldMk cId="3164356649" sldId="372"/>
            <ac:spMk id="7" creationId="{F8151844-ECBB-2188-BA42-CF9C1C9A3A0C}"/>
          </ac:spMkLst>
        </pc:spChg>
        <pc:graphicFrameChg chg="mod modGraphic">
          <ac:chgData name="ФГБУ АРСТ" userId="77c4ac8184b81509" providerId="LiveId" clId="{55A415C3-034A-4F91-B135-BCF9212CB737}" dt="2023-05-01T12:04:53.508" v="206" actId="20577"/>
          <ac:graphicFrameMkLst>
            <pc:docMk/>
            <pc:sldMk cId="3164356649" sldId="372"/>
            <ac:graphicFrameMk id="4" creationId="{D47450C5-9CB2-968C-91F1-30C9DA9C2B95}"/>
          </ac:graphicFrameMkLst>
        </pc:graphicFrameChg>
      </pc:sldChg>
      <pc:sldChg chg="modSp add mod">
        <pc:chgData name="ФГБУ АРСТ" userId="77c4ac8184b81509" providerId="LiveId" clId="{55A415C3-034A-4F91-B135-BCF9212CB737}" dt="2023-05-01T13:26:41.004" v="1363" actId="20577"/>
        <pc:sldMkLst>
          <pc:docMk/>
          <pc:sldMk cId="2819462134" sldId="373"/>
        </pc:sldMkLst>
        <pc:spChg chg="mod">
          <ac:chgData name="ФГБУ АРСТ" userId="77c4ac8184b81509" providerId="LiveId" clId="{55A415C3-034A-4F91-B135-BCF9212CB737}" dt="2023-05-01T13:16:17.500" v="1053" actId="20577"/>
          <ac:spMkLst>
            <pc:docMk/>
            <pc:sldMk cId="2819462134" sldId="373"/>
            <ac:spMk id="2" creationId="{00000000-0000-0000-0000-000000000000}"/>
          </ac:spMkLst>
        </pc:spChg>
        <pc:graphicFrameChg chg="mod modGraphic">
          <ac:chgData name="ФГБУ АРСТ" userId="77c4ac8184b81509" providerId="LiveId" clId="{55A415C3-034A-4F91-B135-BCF9212CB737}" dt="2023-05-01T13:26:41.004" v="1363" actId="20577"/>
          <ac:graphicFrameMkLst>
            <pc:docMk/>
            <pc:sldMk cId="2819462134" sldId="373"/>
            <ac:graphicFrameMk id="4" creationId="{D47450C5-9CB2-968C-91F1-30C9DA9C2B95}"/>
          </ac:graphicFrameMkLst>
        </pc:graphicFrameChg>
      </pc:sldChg>
      <pc:sldChg chg="modSp del mod">
        <pc:chgData name="ФГБУ АРСТ" userId="77c4ac8184b81509" providerId="LiveId" clId="{55A415C3-034A-4F91-B135-BCF9212CB737}" dt="2023-05-01T09:48:12.076" v="141" actId="47"/>
        <pc:sldMkLst>
          <pc:docMk/>
          <pc:sldMk cId="1695940317" sldId="374"/>
        </pc:sldMkLst>
        <pc:graphicFrameChg chg="modGraphic">
          <ac:chgData name="ФГБУ АРСТ" userId="77c4ac8184b81509" providerId="LiveId" clId="{55A415C3-034A-4F91-B135-BCF9212CB737}" dt="2023-05-01T09:42:19.026" v="62" actId="14734"/>
          <ac:graphicFrameMkLst>
            <pc:docMk/>
            <pc:sldMk cId="1695940317" sldId="374"/>
            <ac:graphicFrameMk id="4" creationId="{D47450C5-9CB2-968C-91F1-30C9DA9C2B95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49A4B-8584-445C-B655-4147B9CE9275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97CA3-EBA0-4F8D-88AB-CDFB381BFE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895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5357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D47450C5-9CB2-968C-91F1-30C9DA9C2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168046"/>
              </p:ext>
            </p:extLst>
          </p:nvPr>
        </p:nvGraphicFramePr>
        <p:xfrm>
          <a:off x="251520" y="1196029"/>
          <a:ext cx="8695980" cy="374747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xmlns="" val="4188173818"/>
                    </a:ext>
                  </a:extLst>
                </a:gridCol>
                <a:gridCol w="5095580">
                  <a:extLst>
                    <a:ext uri="{9D8B030D-6E8A-4147-A177-3AD203B41FA5}">
                      <a16:colId xmlns:a16="http://schemas.microsoft.com/office/drawing/2014/main" xmlns="" val="576034487"/>
                    </a:ext>
                  </a:extLst>
                </a:gridCol>
              </a:tblGrid>
              <a:tr h="5741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субъекта РФ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Мордовия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0884085"/>
                  </a:ext>
                </a:extLst>
              </a:tr>
              <a:tr h="71733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муниципального образования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Чамзинский муниципальный район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5882303"/>
                  </a:ext>
                </a:extLst>
              </a:tr>
              <a:tr h="50760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населенного пункта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Комсомольский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612455"/>
                  </a:ext>
                </a:extLst>
              </a:tr>
              <a:tr h="50213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населения, жителей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12 567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6107753"/>
                  </a:ext>
                </a:extLst>
              </a:tr>
              <a:tr h="4335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Населенный пункт опорный (да/нет)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9647343"/>
                  </a:ext>
                </a:extLst>
              </a:tr>
              <a:tr h="43357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i="1" kern="120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домов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235089"/>
                  </a:ext>
                </a:extLst>
              </a:tr>
              <a:tr h="43357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Удаленность от регионального центра, км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0583337"/>
                  </a:ext>
                </a:extLst>
              </a:tr>
            </a:tbl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F8151844-ECBB-2188-BA42-CF9C1C9A3A0C}"/>
              </a:ext>
            </a:extLst>
          </p:cNvPr>
          <p:cNvSpPr/>
          <p:nvPr/>
        </p:nvSpPr>
        <p:spPr>
          <a:xfrm>
            <a:off x="0" y="233500"/>
            <a:ext cx="89475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000" b="1" spc="60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ЖИЛЬЕ, ПРЕДОСТАВЛЯЕМОЕ ПО ДОГОВОРАМ НАЙМА</a:t>
            </a:r>
          </a:p>
        </p:txBody>
      </p:sp>
    </p:spTree>
    <p:extLst>
      <p:ext uri="{BB962C8B-B14F-4D97-AF65-F5344CB8AC3E}">
        <p14:creationId xmlns:p14="http://schemas.microsoft.com/office/powerpoint/2010/main" val="316435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8648"/>
            <a:ext cx="8229600" cy="120097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домов и стоимостные показатели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879145"/>
              </p:ext>
            </p:extLst>
          </p:nvPr>
        </p:nvGraphicFramePr>
        <p:xfrm>
          <a:off x="251520" y="683952"/>
          <a:ext cx="8677139" cy="3476633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125659339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49276488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147714968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314475927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127412539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1714077017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342097464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3085961321"/>
                    </a:ext>
                  </a:extLst>
                </a:gridCol>
                <a:gridCol w="828267">
                  <a:extLst>
                    <a:ext uri="{9D8B030D-6E8A-4147-A177-3AD203B41FA5}">
                      <a16:colId xmlns:a16="http://schemas.microsoft.com/office/drawing/2014/main" xmlns="" val="2861158928"/>
                    </a:ext>
                  </a:extLst>
                </a:gridCol>
              </a:tblGrid>
              <a:tr h="1167949"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объектов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домов /квартир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сметная стоимость, тыс. руб.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050" i="1" baseline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том числе за счет ФБ, тыс. руб.</a:t>
                      </a:r>
                      <a:endParaRPr lang="ru-RU" sz="1050" i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площадь, кв. метров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1 кв. метра, тыс. руб.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800" b="1" i="1" kern="120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Наличие ПД (да/если нет – дата представления)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800" b="1" i="1" kern="120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Наличие ГЭ на ПД (да/если нет – дата представления)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800" b="1" i="1" kern="120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Наличие ГЭ на смету (да/если нет – дата представления)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1231855"/>
                  </a:ext>
                </a:extLst>
              </a:tr>
              <a:tr h="305811">
                <a:tc>
                  <a:txBody>
                    <a:bodyPr/>
                    <a:lstStyle/>
                    <a:p>
                      <a:r>
                        <a:rPr lang="ru-RU" sz="1600" i="1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15/20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78 963,6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74 045,0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1383,2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86000946"/>
                  </a:ext>
                </a:extLst>
              </a:tr>
              <a:tr h="78613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Индивидуальные жилые дома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46 212,5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43 258,9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723,2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63,9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требуется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требуется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5466137"/>
                  </a:ext>
                </a:extLst>
              </a:tr>
              <a:tr h="118726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Многоквартирные жилые дома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5/20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32 751,1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30 786,1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49,6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01.09.2023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01.09.2023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01.09.2023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1418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09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9071"/>
            <a:ext cx="8229600" cy="64807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9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размещения участков под строительство домов по договорам найма </a:t>
            </a:r>
          </a:p>
          <a:p>
            <a:pPr marL="0" indent="0" algn="ctr">
              <a:buNone/>
            </a:pPr>
            <a:endParaRPr lang="ru-RU" sz="29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Изображение выглядит как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xmlns="" id="{399587C2-D35F-73F4-B0A0-68939FFB8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8662"/>
            <a:ext cx="6696744" cy="422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2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09071"/>
            <a:ext cx="8229600" cy="562479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29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размещения объектов социальной и инженерной инфраструктуры населенного пункта по отношению к домам для найма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A293C4AF-6DF3-4237-2158-2082CA4C5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73806"/>
            <a:ext cx="8229600" cy="43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9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7494"/>
            <a:ext cx="8229600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получателях жилья</a:t>
            </a:r>
          </a:p>
          <a:p>
            <a:pPr marL="0" indent="0" algn="ctr">
              <a:buNone/>
            </a:pP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D47450C5-9CB2-968C-91F1-30C9DA9C2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288689"/>
              </p:ext>
            </p:extLst>
          </p:nvPr>
        </p:nvGraphicFramePr>
        <p:xfrm>
          <a:off x="251520" y="1275608"/>
          <a:ext cx="8353102" cy="331949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472608">
                  <a:extLst>
                    <a:ext uri="{9D8B030D-6E8A-4147-A177-3AD203B41FA5}">
                      <a16:colId xmlns:a16="http://schemas.microsoft.com/office/drawing/2014/main" xmlns="" val="4188173818"/>
                    </a:ext>
                  </a:extLst>
                </a:gridCol>
                <a:gridCol w="2880494">
                  <a:extLst>
                    <a:ext uri="{9D8B030D-6E8A-4147-A177-3AD203B41FA5}">
                      <a16:colId xmlns:a16="http://schemas.microsoft.com/office/drawing/2014/main" xmlns="" val="576034487"/>
                    </a:ext>
                  </a:extLst>
                </a:gridCol>
              </a:tblGrid>
              <a:tr h="47421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Количество, домов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3637280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 в д/с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982956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начальных классов и средних классов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394179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Ветеринар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82300422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Работники сельхозпредприятий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400" b="1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69713365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Врач-терапевт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400" b="1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97217535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400" b="1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3903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65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72941" y="4237171"/>
            <a:ext cx="2647705" cy="357930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7494"/>
            <a:ext cx="8229600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инвесторах</a:t>
            </a:r>
          </a:p>
          <a:p>
            <a:pPr marL="0" indent="0" algn="ctr">
              <a:buNone/>
            </a:pP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D47450C5-9CB2-968C-91F1-30C9DA9C2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006343"/>
              </p:ext>
            </p:extLst>
          </p:nvPr>
        </p:nvGraphicFramePr>
        <p:xfrm>
          <a:off x="251520" y="1275608"/>
          <a:ext cx="8353102" cy="305154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xmlns="" val="4188173818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4030075365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xmlns="" val="576034487"/>
                    </a:ext>
                  </a:extLst>
                </a:gridCol>
                <a:gridCol w="2304430">
                  <a:extLst>
                    <a:ext uri="{9D8B030D-6E8A-4147-A177-3AD203B41FA5}">
                      <a16:colId xmlns:a16="http://schemas.microsoft.com/office/drawing/2014/main" xmlns="" val="3356756254"/>
                    </a:ext>
                  </a:extLst>
                </a:gridCol>
              </a:tblGrid>
              <a:tr h="47421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инвестора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компаний/холдинг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деятельности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Производственные мощности</a:t>
                      </a:r>
                    </a:p>
                  </a:txBody>
                  <a:tcPr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3637280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 «Птицефабрика Чамзинская» 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 «Восток»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rtl="0" eaLnBrk="1" latinLnBrk="0" hangingPunct="1"/>
                      <a:r>
                        <a:rPr kumimoji="0" lang="ru-RU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Выращивание цыплят-бройлеров, производство яиц, переработка мяса птицы</a:t>
                      </a: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130 т. тонн/год</a:t>
                      </a:r>
                    </a:p>
                    <a:p>
                      <a:pPr marL="0" algn="l" rtl="0" eaLnBrk="1" latinLnBrk="0" hangingPunct="1"/>
                      <a:r>
                        <a:rPr kumimoji="0" lang="ru-RU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650 шт. яиц /</a:t>
                      </a:r>
                      <a:r>
                        <a:rPr kumimoji="0" lang="ru-RU" kern="12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сут</a:t>
                      </a:r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982956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394179"/>
                  </a:ext>
                </a:extLst>
              </a:tr>
              <a:tr h="47421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alpha val="5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97217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46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6022</TotalTime>
  <Words>252</Words>
  <Application>Microsoft Office PowerPoint</Application>
  <PresentationFormat>Экран (16:9)</PresentationFormat>
  <Paragraphs>77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OMF5</cp:lastModifiedBy>
  <cp:revision>448</cp:revision>
  <cp:lastPrinted>2022-03-21T12:55:34Z</cp:lastPrinted>
  <dcterms:created xsi:type="dcterms:W3CDTF">2020-04-15T17:08:48Z</dcterms:created>
  <dcterms:modified xsi:type="dcterms:W3CDTF">2023-05-10T10:45:56Z</dcterms:modified>
</cp:coreProperties>
</file>